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0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86" r:id="rId95"/>
    <p:sldId id="387" r:id="rId96"/>
    <p:sldId id="388" r:id="rId97"/>
    <p:sldId id="391" r:id="rId98"/>
    <p:sldId id="392" r:id="rId99"/>
    <p:sldId id="393" r:id="rId100"/>
    <p:sldId id="394" r:id="rId101"/>
    <p:sldId id="395" r:id="rId102"/>
    <p:sldId id="396" r:id="rId103"/>
    <p:sldId id="326" r:id="rId104"/>
    <p:sldId id="327" r:id="rId105"/>
    <p:sldId id="331" r:id="rId106"/>
    <p:sldId id="332" r:id="rId107"/>
    <p:sldId id="359" r:id="rId108"/>
    <p:sldId id="360" r:id="rId109"/>
    <p:sldId id="361" r:id="rId110"/>
    <p:sldId id="362" r:id="rId111"/>
    <p:sldId id="397" r:id="rId112"/>
    <p:sldId id="398" r:id="rId113"/>
    <p:sldId id="374" r:id="rId114"/>
    <p:sldId id="375" r:id="rId115"/>
    <p:sldId id="338" r:id="rId116"/>
    <p:sldId id="376" r:id="rId117"/>
    <p:sldId id="339" r:id="rId118"/>
    <p:sldId id="380" r:id="rId119"/>
    <p:sldId id="381" r:id="rId120"/>
    <p:sldId id="389" r:id="rId121"/>
    <p:sldId id="390" r:id="rId122"/>
    <p:sldId id="385" r:id="rId123"/>
    <p:sldId id="363" r:id="rId124"/>
    <p:sldId id="364" r:id="rId125"/>
    <p:sldId id="365" r:id="rId126"/>
    <p:sldId id="366" r:id="rId127"/>
    <p:sldId id="384" r:id="rId128"/>
    <p:sldId id="283" r:id="rId129"/>
    <p:sldId id="284" r:id="rId130"/>
    <p:sldId id="286" r:id="rId131"/>
    <p:sldId id="287" r:id="rId132"/>
    <p:sldId id="288" r:id="rId133"/>
    <p:sldId id="289" r:id="rId134"/>
    <p:sldId id="290" r:id="rId135"/>
    <p:sldId id="291" r:id="rId136"/>
    <p:sldId id="302" r:id="rId137"/>
    <p:sldId id="303" r:id="rId138"/>
    <p:sldId id="281" r:id="rId139"/>
  </p:sldIdLst>
  <p:sldSz cx="2328863" cy="5572125"/>
  <p:notesSz cx="6858000" cy="9144000"/>
  <p:embeddedFontLst>
    <p:embeddedFont>
      <p:font typeface="Cambria Math" panose="02040503050406030204" pitchFamily="18" charset="0"/>
      <p:regular r:id="rId141"/>
    </p:embeddedFont>
    <p:embeddedFont>
      <p:font typeface="Helvetica Neue" panose="02000503000000020004" pitchFamily="2" charset="0"/>
      <p:regular r:id="rId142"/>
      <p:bold r:id="rId143"/>
      <p:italic r:id="rId144"/>
      <p:boldItalic r:id="rId145"/>
    </p:embeddedFont>
    <p:embeddedFont>
      <p:font typeface="Lato" panose="020F0502020204030203" pitchFamily="34" charset="0"/>
      <p:regular r:id="rId146"/>
      <p:bold r:id="rId147"/>
      <p:italic r:id="rId148"/>
      <p:boldItalic r:id="rId1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0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92"/>
    <p:restoredTop sz="94637"/>
  </p:normalViewPr>
  <p:slideViewPr>
    <p:cSldViewPr snapToGrid="0" showGuides="1">
      <p:cViewPr>
        <p:scale>
          <a:sx n="220" d="100"/>
          <a:sy n="220" d="100"/>
        </p:scale>
        <p:origin x="2368" y="-240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customschemas.google.com/relationships/presentationmetadata" Target="meta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13" Type="http://schemas.openxmlformats.org/officeDocument/2006/relationships/slide" Target="slide132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3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27.xml"/><Relationship Id="rId5" Type="http://schemas.openxmlformats.org/officeDocument/2006/relationships/slide" Target="slide7.xml"/><Relationship Id="rId10" Type="http://schemas.openxmlformats.org/officeDocument/2006/relationships/slide" Target="slide125.xml"/><Relationship Id="rId4" Type="http://schemas.openxmlformats.org/officeDocument/2006/relationships/slide" Target="slide5.xml"/><Relationship Id="rId9" Type="http://schemas.openxmlformats.org/officeDocument/2006/relationships/slide" Target="slide123.xml"/><Relationship Id="rId14" Type="http://schemas.openxmlformats.org/officeDocument/2006/relationships/slide" Target="slide1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3.jpeg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8.jpeg"/><Relationship Id="rId4" Type="http://schemas.openxmlformats.org/officeDocument/2006/relationships/hyperlink" Target="https://flyingdeuk.github.io/posts/RKSI-ICN/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" Target="slide130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36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36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21" Type="http://schemas.openxmlformats.org/officeDocument/2006/relationships/slide" Target="slide75.xml"/><Relationship Id="rId34" Type="http://schemas.openxmlformats.org/officeDocument/2006/relationships/slide" Target="slide96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33" Type="http://schemas.openxmlformats.org/officeDocument/2006/relationships/slide" Target="slide94.xml"/><Relationship Id="rId38" Type="http://schemas.openxmlformats.org/officeDocument/2006/relationships/slide" Target="slide10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37" Type="http://schemas.openxmlformats.org/officeDocument/2006/relationships/slide" Target="slide100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36" Type="http://schemas.openxmlformats.org/officeDocument/2006/relationships/slide" Target="slide99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Relationship Id="rId35" Type="http://schemas.openxmlformats.org/officeDocument/2006/relationships/slide" Target="slide97.xml"/><Relationship Id="rId8" Type="http://schemas.openxmlformats.org/officeDocument/2006/relationships/slide" Target="slide56.xml"/><Relationship Id="rId3" Type="http://schemas.openxmlformats.org/officeDocument/2006/relationships/slide" Target="slide4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13.xml"/><Relationship Id="rId18" Type="http://schemas.openxmlformats.org/officeDocument/2006/relationships/slide" Target="slide117.xml"/><Relationship Id="rId3" Type="http://schemas.openxmlformats.org/officeDocument/2006/relationships/slide" Target="slide103.xml"/><Relationship Id="rId7" Type="http://schemas.openxmlformats.org/officeDocument/2006/relationships/slide" Target="slide107.xml"/><Relationship Id="rId12" Type="http://schemas.openxmlformats.org/officeDocument/2006/relationships/slide" Target="slide112.xml"/><Relationship Id="rId17" Type="http://schemas.openxmlformats.org/officeDocument/2006/relationships/slide" Target="slide115.xml"/><Relationship Id="rId2" Type="http://schemas.openxmlformats.org/officeDocument/2006/relationships/notesSlide" Target="../notesSlides/notesSlide9.xml"/><Relationship Id="rId16" Type="http://schemas.openxmlformats.org/officeDocument/2006/relationships/slide" Target="slide119.xml"/><Relationship Id="rId20" Type="http://schemas.openxmlformats.org/officeDocument/2006/relationships/slide" Target="slide1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6.xml"/><Relationship Id="rId11" Type="http://schemas.openxmlformats.org/officeDocument/2006/relationships/slide" Target="slide111.xml"/><Relationship Id="rId5" Type="http://schemas.openxmlformats.org/officeDocument/2006/relationships/slide" Target="slide105.xml"/><Relationship Id="rId15" Type="http://schemas.openxmlformats.org/officeDocument/2006/relationships/slide" Target="slide118.xml"/><Relationship Id="rId10" Type="http://schemas.openxmlformats.org/officeDocument/2006/relationships/slide" Target="slide110.xml"/><Relationship Id="rId19" Type="http://schemas.openxmlformats.org/officeDocument/2006/relationships/slide" Target="slide120.xml"/><Relationship Id="rId4" Type="http://schemas.openxmlformats.org/officeDocument/2006/relationships/slide" Target="slide104.xml"/><Relationship Id="rId9" Type="http://schemas.openxmlformats.org/officeDocument/2006/relationships/slide" Target="slide109.xml"/><Relationship Id="rId14" Type="http://schemas.openxmlformats.org/officeDocument/2006/relationships/slide" Target="slide1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24.5.</a:t>
            </a:r>
            <a:r>
              <a:rPr lang="en-US" altLang="ko-KR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4042857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126.17 – 125.32 – 132.32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GZU 133.25 – 133.5 – 124.9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64966014"/>
              </p:ext>
            </p:extLst>
          </p:nvPr>
        </p:nvGraphicFramePr>
        <p:xfrm>
          <a:off x="1525" y="4104515"/>
          <a:ext cx="2331400" cy="14511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C 13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511968366"/>
              </p:ext>
            </p:extLst>
          </p:nvPr>
        </p:nvGraphicFramePr>
        <p:xfrm>
          <a:off x="-2501" y="3874835"/>
          <a:ext cx="2327659" cy="157890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ARROZ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Y</a:t>
                      </a:r>
                      <a:r>
                        <a:rPr lang="en-US" sz="800" b="0" dirty="0"/>
                        <a:t>/Z</a:t>
                      </a:r>
                      <a:r>
                        <a:rPr lang="en-US" sz="800" b="1" dirty="0"/>
                        <a:t> 36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7895846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11085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913174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– 133.1 -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207970114"/>
              </p:ext>
            </p:extLst>
          </p:nvPr>
        </p:nvGraphicFramePr>
        <p:xfrm>
          <a:off x="-2501" y="3838579"/>
          <a:ext cx="2327659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RUKSA </a:t>
                      </a:r>
                      <a:r>
                        <a:rPr lang="en-US" sz="800" b="0" dirty="0" err="1"/>
                        <a:t>tx</a:t>
                      </a:r>
                      <a:endParaRPr lang="en-US" sz="7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RUKSA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endParaRPr lang="en-US" altLang="ko-Kore-KR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19L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B8(5567’), B10(6965’),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01L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931131"/>
              </p:ext>
            </p:extLst>
          </p:nvPr>
        </p:nvGraphicFramePr>
        <p:xfrm>
          <a:off x="-4045" y="643000"/>
          <a:ext cx="234215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TSAT/CTOT Inform to GND CTL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53470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BKK 133.1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125.35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129.1(126.7, 127.9)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0796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442678139"/>
              </p:ext>
            </p:extLst>
          </p:nvPr>
        </p:nvGraphicFramePr>
        <p:xfrm>
          <a:off x="0" y="2164743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513767"/>
              </p:ext>
            </p:extLst>
          </p:nvPr>
        </p:nvGraphicFramePr>
        <p:xfrm>
          <a:off x="-12" y="9491"/>
          <a:ext cx="2328875" cy="20905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OFF 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전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OFF 1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Cooling 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추천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(FCOM) 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OFF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(No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POM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</a:t>
                      </a:r>
                      <a:r>
                        <a:rPr lang="en-US" altLang="ko-KR" sz="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altLang="ko-Kore-KR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APU OFF</a:t>
                      </a:r>
                      <a:endParaRPr lang="en-US"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C530451-8D9A-9F43-6651-727AC3D815C1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7672579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3209888205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full travel check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86945564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0489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97702934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2168672014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556488997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961482206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53431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37013425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위의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Point 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불가시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TWR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 보고</a:t>
                      </a:r>
                      <a:r>
                        <a:rPr lang="en-US" altLang="ko-KR" sz="800" dirty="0"/>
                        <a:t>,  </a:t>
                      </a: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702264130"/>
              </p:ext>
            </p:extLst>
          </p:nvPr>
        </p:nvGraphicFramePr>
        <p:xfrm>
          <a:off x="-4046" y="706220"/>
          <a:ext cx="2335723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Walk Around Ramp Pass &amp; PW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FIX : AVBIK R014, LAROP R159 (</a:t>
                      </a:r>
                      <a:r>
                        <a:rPr kumimoji="0" lang="ko-KR" altLang="en-US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88796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148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223594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2069" y="2620659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179594246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49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8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59032973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988539934"/>
              </p:ext>
            </p:extLst>
          </p:nvPr>
        </p:nvGraphicFramePr>
        <p:xfrm>
          <a:off x="134284" y="2849890"/>
          <a:ext cx="2060294" cy="2355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15425988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73284448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51703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133.05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128.55 - 128.15 – PEK 127.35 – TAO 128.35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119.35 – 120.72 -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54498374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 </a:t>
                      </a:r>
                      <a:r>
                        <a:rPr lang="en-US" sz="800" dirty="0" err="1">
                          <a:solidFill>
                            <a:srgbClr val="7030A0"/>
                          </a:solidFill>
                        </a:rPr>
                        <a:t>xxL</a:t>
                      </a:r>
                      <a:r>
                        <a:rPr lang="en-US" sz="800" dirty="0">
                          <a:solidFill>
                            <a:srgbClr val="7030A0"/>
                          </a:solidFill>
                        </a:rPr>
                        <a:t>/R L/D RWY Freq CHG ATIS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30R</a:t>
                      </a:r>
                      <a:r>
                        <a:rPr lang="en-US" sz="800" b="0" dirty="0"/>
                        <a:t>/30L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30R</a:t>
                      </a:r>
                      <a:r>
                        <a:rPr lang="en-US" altLang="ko-Kore-KR" sz="800" b="0" dirty="0"/>
                        <a:t>/30L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ILS Ident /8 (180kts) /6 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APP SPD in JEPP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30R :D6(5833’),D5(6935’)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30L :H5(5672’),H4(6932’)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7574" y="34946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49730368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296/4, R070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86954" y="2445968"/>
            <a:ext cx="1741909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126.35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 or NOT)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124.2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128.35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PEK 127.35 – 128.15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132.95 - 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004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43188</TotalTime>
  <Words>28195</Words>
  <Application>Microsoft Macintosh PowerPoint</Application>
  <PresentationFormat>사용자 지정</PresentationFormat>
  <Paragraphs>7684</Paragraphs>
  <Slides>138</Slides>
  <Notes>136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7" baseType="lpstr">
      <vt:lpstr>Britannic Bold</vt:lpstr>
      <vt:lpstr>Gulim</vt:lpstr>
      <vt:lpstr>Lato</vt:lpstr>
      <vt:lpstr>Arial</vt:lpstr>
      <vt:lpstr>Helvetica Neue</vt:lpstr>
      <vt:lpstr>Calibri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301</cp:revision>
  <dcterms:created xsi:type="dcterms:W3CDTF">2022-05-17T08:00:10Z</dcterms:created>
  <dcterms:modified xsi:type="dcterms:W3CDTF">2024-05-08T11:17:28Z</dcterms:modified>
</cp:coreProperties>
</file>